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28" d="100"/>
          <a:sy n="28" d="100"/>
        </p:scale>
        <p:origin x="84" y="1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FDE22-BF4D-4E92-849C-D807219AD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37B76E-79DC-4054-B54A-F0ECB742C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BF7CE8-AE45-4271-AAAC-250518CB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573-483A-442D-A550-4AA74AA811B4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A1E413-7A19-41DA-AC63-29B505C5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5DD7E8-37A6-4C9E-85EA-BA424927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8CC0-AC33-4215-A138-DDF34ADA7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60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8A5BF-F780-472A-986F-3A40911C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8A1CEF5-321E-4DBE-94C0-5152C9EF7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AAACA9-304B-4D27-ACD5-9564EB8F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573-483A-442D-A550-4AA74AA811B4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075221-52F5-4ED4-9D23-80173219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97C4DF-9A6C-4341-9E47-7577C1F9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8CC0-AC33-4215-A138-DDF34ADA7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78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88074CB-D6D6-4A05-A6A7-B17C0C98B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28FA459-E16E-4F8F-87ED-C61B8B2FE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FD9505-1873-4B01-97D4-F2D9AE0F3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573-483A-442D-A550-4AA74AA811B4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C6B288-16D1-4F58-8372-79B48E26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687AE9-C83C-473C-8502-8B66AA09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8CC0-AC33-4215-A138-DDF34ADA7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34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4767D-CEEF-4277-9B65-096E9E27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902815-00C6-402A-971F-AC637A199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C045C9-D55D-415B-9F88-2D444D04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573-483A-442D-A550-4AA74AA811B4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B52BD4-F829-496E-B23F-89155A2A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F483D-C07D-4ECB-B8D0-7079D675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8CC0-AC33-4215-A138-DDF34ADA7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52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8F987-35C9-47AD-AFE9-A91A1E20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EDB8DA-88B7-4E45-944A-6B8C451C7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F2C62-2C1A-41F8-9899-3962FD15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573-483A-442D-A550-4AA74AA811B4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E7CF3A-C24F-465D-B75E-FFFF2B5F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FD28D2-26C0-4DD0-8972-B3BBE114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8CC0-AC33-4215-A138-DDF34ADA7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89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BA3ED-0C12-46DB-B986-F83F7F16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EA3FC2-D649-4D6E-A92E-2CD2EF85E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C19729-5E57-47AD-89D8-B6643A395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92A4E6-53AE-454B-A093-5831CE29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573-483A-442D-A550-4AA74AA811B4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0EA0734-2132-4B2F-90B5-C9BDBB076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0B9899D-06AD-4342-9D88-1B234A93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8CC0-AC33-4215-A138-DDF34ADA7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203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C135D-8626-4B1B-AD68-CE66AB46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74FBFA-A36C-43EC-89E1-CA750BDE0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098687-D7B6-4DFC-AAEB-2E08EBCAF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97EF460-EB06-4279-82D6-27AEE9A63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193663E-112D-4ED0-B883-66C6BDF51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FA52DBD-82B0-4F3E-B78E-674905D85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573-483A-442D-A550-4AA74AA811B4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E96FD04-A509-4DD0-920E-526C0F85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A4724F5-638E-475F-BBCE-B5FF1C9C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8CC0-AC33-4215-A138-DDF34ADA7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89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CCA23-4D6B-4D93-AB15-1F4F93A8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45C1F9A-3CD3-4A4D-99E9-DCBC4AF7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573-483A-442D-A550-4AA74AA811B4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1B351D-B03D-4456-8F6F-CB7B0481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9306EC3-9683-4B79-8EF1-8946534D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8CC0-AC33-4215-A138-DDF34ADA7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77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7659083-E11D-4AC8-BF8C-BF622F1A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573-483A-442D-A550-4AA74AA811B4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78727D-011D-477F-93FA-DD06239E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8CB542-B984-4C21-BD25-19E2CE8E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8CC0-AC33-4215-A138-DDF34ADA7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44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37A75-3604-4A4B-BED4-A54C4C2B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AF1390-8973-41C3-AA63-6F743CCC0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CD25A7-E0F5-4FDC-B21F-3CCBE2908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DC2251-EAB1-4F8D-9D7D-7C9602967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573-483A-442D-A550-4AA74AA811B4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826F54-C890-4579-8B08-84A785E3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F73F2F-4A75-4446-B276-8407A947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8CC0-AC33-4215-A138-DDF34ADA7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44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F06DB-2818-45B5-BA29-B75A189A1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72444C-B001-4F78-BD16-E52E906B1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9948B3-9E41-416F-BC83-494A2C9CE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E22E03-3351-4299-9106-0A386DB7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573-483A-442D-A550-4AA74AA811B4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CC8B8B-B9A4-4041-BD4A-5C9F8E68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5C7B5E-3A40-43E0-B33F-0F32CAF6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8CC0-AC33-4215-A138-DDF34ADA7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7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77B825F-2DEF-4F10-9270-3A97AEC8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0D809C-9D40-4E8C-9897-B82C63249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87B3EC-83A9-40EC-9CAF-A0AE3F110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33573-483A-442D-A550-4AA74AA811B4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AE1935-3B47-4A65-A311-737A4FAB8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89C354-9486-418F-9E94-31134D22C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28CC0-AC33-4215-A138-DDF34ADA7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66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21BF76-6091-4A47-BAAB-5191F33DF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nl-NL" sz="5800"/>
              <a:t>Trend </a:t>
            </a:r>
            <a:br>
              <a:rPr lang="nl-NL" sz="5800"/>
            </a:br>
            <a:r>
              <a:rPr lang="nl-NL" sz="5800"/>
              <a:t>Vachten van honden verven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8317F7-F9BA-4EF4-975D-FFF053D73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accent1"/>
                </a:solidFill>
              </a:rPr>
              <a:t>Gemaakt door: Miranda Tijman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88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4BA768A-ECEB-4A77-8F7B-D109E83DD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965" y="-31864"/>
            <a:ext cx="4782035" cy="31300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35129A-DF68-4C5B-A658-4C51E5AF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2BC6BE5-BD5E-46AD-A739-7B0296BBF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162425"/>
            <a:ext cx="3590925" cy="26955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F8C6A8F-217A-4BF6-B080-64199616E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907" y="3727938"/>
            <a:ext cx="4695092" cy="313006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C1F6095-D7A0-4BD0-B3FA-79DB2D26B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286250" cy="28003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442621-E86F-45D3-AC1F-494B030F0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315" y="2816225"/>
            <a:ext cx="36766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5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51692EA-6A27-48A7-9C75-CD2AF25D2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1" y="-29719"/>
            <a:ext cx="3611764" cy="332536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0BBF16-BB38-4A02-BF3C-C5AACE38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F05729A-0F18-4524-B5F9-03A035E13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295650"/>
            <a:ext cx="4752975" cy="35623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FF5C754-1B7C-44C4-8072-024F7D84A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459" y="3903785"/>
            <a:ext cx="4436542" cy="29542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F3BD9FE-5928-453D-A465-C9F4EEF55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937" y="0"/>
            <a:ext cx="3922013" cy="392201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E17563E-ACD4-4FF1-8022-C4E49098D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6542" y="95250"/>
            <a:ext cx="3402256" cy="396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9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200399"/>
            <a:chOff x="697883" y="1816768"/>
            <a:chExt cx="3674476" cy="3200399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adFill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EC89A6F-4E68-43B9-9B1A-893DBEC5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nl-NL" sz="4000">
                <a:solidFill>
                  <a:srgbClr val="FFFFFF"/>
                </a:solidFill>
              </a:rPr>
              <a:t>Omschrijf de zelf gekozen trend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88ECE4-EE63-40E3-8A47-AE8AE0816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r>
              <a:rPr lang="nl-NL" sz="2000"/>
              <a:t>Vachten verven</a:t>
            </a:r>
          </a:p>
          <a:p>
            <a:r>
              <a:rPr lang="nl-NL" sz="2000"/>
              <a:t>Manicpanic, kwast</a:t>
            </a:r>
          </a:p>
          <a:p>
            <a:r>
              <a:rPr lang="nl-NL" sz="2000"/>
              <a:t>Blowpen, blazen door een gaatje </a:t>
            </a:r>
          </a:p>
          <a:p>
            <a:r>
              <a:rPr lang="nl-NL" sz="2000"/>
              <a:t>Koolaid, limonadesiroop met water, wol verven</a:t>
            </a:r>
          </a:p>
          <a:p>
            <a:r>
              <a:rPr lang="nl-NL" sz="2000"/>
              <a:t>Niet schadelijk vanwege natuurlijke ingrediënten</a:t>
            </a:r>
          </a:p>
          <a:p>
            <a:r>
              <a:rPr lang="nl-NL" sz="2000"/>
              <a:t>Na een paar keer wassen</a:t>
            </a:r>
          </a:p>
          <a:p>
            <a:r>
              <a:rPr lang="nl-NL" sz="2000"/>
              <a:t>In de rui </a:t>
            </a:r>
          </a:p>
          <a:p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343483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B781ED-D42E-407D-87B7-615A4452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nl-NL" sz="3200">
                <a:solidFill>
                  <a:srgbClr val="262626"/>
                </a:solidFill>
              </a:rPr>
              <a:t>Hoe is de trend ontstaan?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2F51C9-455A-43A6-B3AC-CCBF153A9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nl-NL" sz="2400"/>
              <a:t>China en Japan </a:t>
            </a:r>
          </a:p>
          <a:p>
            <a:r>
              <a:rPr lang="nl-NL" sz="2400"/>
              <a:t>Shows op beurzen </a:t>
            </a:r>
          </a:p>
          <a:p>
            <a:r>
              <a:rPr lang="nl-NL" sz="2400"/>
              <a:t>Trimmers verven in de salon </a:t>
            </a:r>
          </a:p>
          <a:p>
            <a:endParaRPr lang="nl-NL" sz="2400"/>
          </a:p>
          <a:p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2522981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1D033E-073A-45AF-8D65-74A2EDA0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l-NL" sz="3700">
                <a:solidFill>
                  <a:schemeClr val="accent1"/>
                </a:solidFill>
              </a:rPr>
              <a:t>Maatschappelijke ontwikkelingen die je terug ziet in deze trend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B13951-65B7-49F9-806A-4EF77057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nl-NL" sz="2400"/>
              <a:t>Honden worden als een kind gezien</a:t>
            </a:r>
          </a:p>
          <a:p>
            <a:r>
              <a:rPr lang="nl-NL" sz="2400"/>
              <a:t>Highlights zetten bij een hond (welness behandeling)</a:t>
            </a:r>
          </a:p>
          <a:p>
            <a:r>
              <a:rPr lang="nl-NL" sz="2400"/>
              <a:t>Op beurzen en shows, geverfde honden</a:t>
            </a:r>
          </a:p>
          <a:p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71655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31108C-2043-43A1-95DC-646AC357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nl-NL" sz="4000"/>
              <a:t>Meerdere trends in de afbeeldingen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535ABE-E97E-450F-98C2-A3C3CC469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r>
              <a:rPr lang="nl-NL" sz="2000"/>
              <a:t>Ga terug naar de foto’s </a:t>
            </a:r>
          </a:p>
        </p:txBody>
      </p:sp>
    </p:spTree>
    <p:extLst>
      <p:ext uri="{BB962C8B-B14F-4D97-AF65-F5344CB8AC3E}">
        <p14:creationId xmlns:p14="http://schemas.microsoft.com/office/powerpoint/2010/main" val="987585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Breedbeeld</PresentationFormat>
  <Paragraphs>20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Trend  Vachten van honden verven</vt:lpstr>
      <vt:lpstr>PowerPoint-presentatie</vt:lpstr>
      <vt:lpstr>PowerPoint-presentatie</vt:lpstr>
      <vt:lpstr>Omschrijf de zelf gekozen trend</vt:lpstr>
      <vt:lpstr>Hoe is de trend ontstaan? </vt:lpstr>
      <vt:lpstr>Maatschappelijke ontwikkelingen die je terug ziet in deze trend </vt:lpstr>
      <vt:lpstr>Meerdere trends in de afbeeldingen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  Vachten van honden verven</dc:title>
  <dc:creator>Miranda Tijman</dc:creator>
  <cp:lastModifiedBy>Miranda Tijman</cp:lastModifiedBy>
  <cp:revision>1</cp:revision>
  <dcterms:created xsi:type="dcterms:W3CDTF">2019-02-06T12:54:35Z</dcterms:created>
  <dcterms:modified xsi:type="dcterms:W3CDTF">2019-02-06T12:55:34Z</dcterms:modified>
</cp:coreProperties>
</file>